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9" r:id="rId3"/>
    <p:sldId id="272" r:id="rId4"/>
    <p:sldId id="257" r:id="rId5"/>
    <p:sldId id="267" r:id="rId6"/>
    <p:sldId id="262" r:id="rId7"/>
    <p:sldId id="273" r:id="rId8"/>
    <p:sldId id="274" r:id="rId9"/>
    <p:sldId id="259" r:id="rId10"/>
    <p:sldId id="265" r:id="rId11"/>
    <p:sldId id="258" r:id="rId12"/>
    <p:sldId id="264" r:id="rId13"/>
    <p:sldId id="271" r:id="rId14"/>
    <p:sldId id="275" r:id="rId15"/>
    <p:sldId id="276" r:id="rId16"/>
    <p:sldId id="266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56272" autoAdjust="0"/>
  </p:normalViewPr>
  <p:slideViewPr>
    <p:cSldViewPr snapToGrid="0">
      <p:cViewPr varScale="1">
        <p:scale>
          <a:sx n="70" d="100"/>
          <a:sy n="70" d="100"/>
        </p:scale>
        <p:origin x="1896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C362C-9801-4A9F-B054-2F51610DBCE8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EC850-2F36-474D-B45E-7830FFDAA07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1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8CD4D-5EF2-451F-9E3E-C264D2F7B1EA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0C44-C782-4F0B-AC38-DFCE7C730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71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97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826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71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310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79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040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09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0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24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s-ES" sz="32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/>
            <a:endParaRPr lang="es-ES" sz="32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92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99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20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248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70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0C44-C782-4F0B-AC38-DFCE7C73043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11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97168" y="4434833"/>
            <a:ext cx="3449549" cy="3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88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0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25" y="6327990"/>
            <a:ext cx="3449549" cy="3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2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25" y="6327990"/>
            <a:ext cx="3449549" cy="3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2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25" y="6327990"/>
            <a:ext cx="3449549" cy="3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1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25" y="6327990"/>
            <a:ext cx="3449549" cy="3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6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25" y="6327990"/>
            <a:ext cx="3449549" cy="3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1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29025" y="4260293"/>
            <a:ext cx="3449549" cy="3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9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45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82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C914-B5D1-4447-B410-DF6099A436A1}" type="datetimeFigureOut">
              <a:rPr lang="es-ES" smtClean="0"/>
              <a:t>21/02/2019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E2D8-2A4E-4E37-B81E-B639D9DFE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11defebrero.files.wordpress.com/2017/11/cartel-286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12" y="3735"/>
            <a:ext cx="923517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12" y="2849005"/>
            <a:ext cx="6744029" cy="34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2277" y="594024"/>
            <a:ext cx="115162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Mucha </a:t>
            </a:r>
            <a: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  <a:t>gente </a:t>
            </a:r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recuerda a Mary en su país</a:t>
            </a:r>
          </a:p>
          <a:p>
            <a:pPr algn="ctr"/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(Inglaterra)</a:t>
            </a:r>
            <a:endParaRPr lang="pt-BR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de &quot;miguel servet&quot; color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Resultado de imagen de &quot;miguel servet&quot; color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71" y="548544"/>
            <a:ext cx="3017823" cy="21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078177" y="54854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  <a:t>Miguel </a:t>
            </a:r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Servet</a:t>
            </a:r>
          </a:p>
          <a:p>
            <a:pPr algn="ctr"/>
            <a: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  <a:t>Médico</a:t>
            </a:r>
            <a:endParaRPr lang="es-ES" sz="44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84499" y="3316146"/>
            <a:ext cx="10515600" cy="2887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Se interesó por </a:t>
            </a:r>
            <a:r>
              <a:rPr lang="es-ES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muchas cosas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: matemáticas, las estrellas…</a:t>
            </a:r>
          </a:p>
          <a:p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Descubrió el </a:t>
            </a:r>
            <a:r>
              <a:rPr lang="es-ES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sistema circulatorio 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pulmonar</a:t>
            </a:r>
          </a:p>
        </p:txBody>
      </p:sp>
    </p:spTree>
    <p:extLst>
      <p:ext uri="{BB962C8B-B14F-4D97-AF65-F5344CB8AC3E}">
        <p14:creationId xmlns:p14="http://schemas.microsoft.com/office/powerpoint/2010/main" val="32026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3145" y="2283384"/>
            <a:ext cx="4385710" cy="391253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4757" y="594024"/>
            <a:ext cx="114313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Mucha </a:t>
            </a:r>
            <a: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  <a:t>gente </a:t>
            </a:r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recuerda a Miguel en su país</a:t>
            </a:r>
          </a:p>
          <a:p>
            <a:pPr algn="ctr"/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(España)</a:t>
            </a:r>
            <a:endParaRPr lang="pt-BR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1851" y="7680328"/>
            <a:ext cx="4718800" cy="2074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2" descr="Resultado de imagen de Maria Sibylla Mer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1" y="1809458"/>
            <a:ext cx="2685523" cy="26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574349" y="533468"/>
            <a:ext cx="5751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Adivina qué objeto utilizó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4514" y="4726877"/>
            <a:ext cx="289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Maria</a:t>
            </a:r>
          </a:p>
          <a:p>
            <a:pPr algn="ctr"/>
            <a:r>
              <a:rPr lang="pt-BR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Entomóloga</a:t>
            </a:r>
          </a:p>
        </p:txBody>
      </p:sp>
      <p:pic>
        <p:nvPicPr>
          <p:cNvPr id="8" name="Picture 4" descr="Resultado de imagen de Mary a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62" y="2286000"/>
            <a:ext cx="3314584" cy="18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de &quot;miguel servet&quot; colore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537" y="2286000"/>
            <a:ext cx="2500997" cy="182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787338" y="4648203"/>
            <a:ext cx="3343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Mary</a:t>
            </a:r>
          </a:p>
          <a:p>
            <a:pPr algn="ctr"/>
            <a:r>
              <a:rPr lang="pt-BR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Paleontóloga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169203" y="4693391"/>
            <a:ext cx="2743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Miguel</a:t>
            </a:r>
          </a:p>
          <a:p>
            <a:pPr algn="ctr"/>
            <a:r>
              <a:rPr lang="pt-BR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Médico</a:t>
            </a:r>
          </a:p>
        </p:txBody>
      </p:sp>
      <p:pic>
        <p:nvPicPr>
          <p:cNvPr id="10" name="Picture 2" descr="https://upload.wikimedia.org/wikipedia/commons/thumb/1/13/Isaac_Peral_buena.jpg/220px-Isaac_Peral_bue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75" y="2071277"/>
            <a:ext cx="1717019" cy="21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2791294" y="4676076"/>
            <a:ext cx="2736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Isaac</a:t>
            </a:r>
          </a:p>
          <a:p>
            <a:pPr algn="ctr"/>
            <a:r>
              <a:rPr lang="es-E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Ingeniero</a:t>
            </a:r>
          </a:p>
        </p:txBody>
      </p:sp>
    </p:spTree>
    <p:extLst>
      <p:ext uri="{BB962C8B-B14F-4D97-AF65-F5344CB8AC3E}">
        <p14:creationId xmlns:p14="http://schemas.microsoft.com/office/powerpoint/2010/main" val="21204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1851" y="7680328"/>
            <a:ext cx="4718800" cy="2074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30320" y="533468"/>
            <a:ext cx="6639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Adivina quién utilizó un plano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55" y="1284820"/>
            <a:ext cx="8011391" cy="46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1851" y="7680328"/>
            <a:ext cx="4718800" cy="2074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66491" y="533468"/>
            <a:ext cx="8167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Adivina quién utilizó un estetoscopio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1" y="2323666"/>
            <a:ext cx="3673016" cy="26886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96" y="1759960"/>
            <a:ext cx="3491345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4" y="-1"/>
            <a:ext cx="10540254" cy="906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n de 11 febr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547"/>
            <a:ext cx="3779672" cy="16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¿Cuantas cosas hacen las científicas!</a:t>
            </a:r>
            <a:endParaRPr lang="es-ES" sz="4800" dirty="0"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Carlos </a:t>
            </a:r>
            <a:r>
              <a:rPr lang="en-GB" dirty="0" err="1" smtClean="0"/>
              <a:t>Granell</a:t>
            </a:r>
            <a:r>
              <a:rPr lang="en-GB" dirty="0"/>
              <a:t>, </a:t>
            </a:r>
            <a:r>
              <a:rPr lang="en-GB" dirty="0" err="1"/>
              <a:t>Estefanía</a:t>
            </a:r>
            <a:r>
              <a:rPr lang="en-GB" dirty="0"/>
              <a:t> </a:t>
            </a:r>
            <a:r>
              <a:rPr lang="en-GB" dirty="0" smtClean="0"/>
              <a:t>Aguilar</a:t>
            </a:r>
          </a:p>
          <a:p>
            <a:endParaRPr lang="en-GB" dirty="0"/>
          </a:p>
          <a:p>
            <a:r>
              <a:rPr lang="en-GB" dirty="0" smtClean="0"/>
              <a:t>1º PRIMARIA CEIP </a:t>
            </a:r>
            <a:r>
              <a:rPr lang="en-GB" dirty="0" err="1" smtClean="0"/>
              <a:t>Penyagolosa</a:t>
            </a:r>
            <a:r>
              <a:rPr lang="en-GB" dirty="0" smtClean="0"/>
              <a:t> de </a:t>
            </a:r>
            <a:r>
              <a:rPr lang="en-GB" dirty="0" err="1" smtClean="0"/>
              <a:t>Burriana</a:t>
            </a:r>
            <a:endParaRPr lang="en-GB" dirty="0" smtClean="0"/>
          </a:p>
          <a:p>
            <a:r>
              <a:rPr lang="en-GB" dirty="0" smtClean="0"/>
              <a:t>11 </a:t>
            </a:r>
            <a:r>
              <a:rPr lang="en-GB" dirty="0" err="1" smtClean="0"/>
              <a:t>Febrero</a:t>
            </a:r>
            <a:r>
              <a:rPr lang="en-GB" dirty="0" smtClean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1851" y="7680328"/>
            <a:ext cx="4718800" cy="2074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18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s-ES" b="1" dirty="0" smtClean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83077" y="533468"/>
            <a:ext cx="753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Empecemos con algunas preguntas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5444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1851" y="7680328"/>
            <a:ext cx="4718800" cy="2074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47533" y="533468"/>
            <a:ext cx="62055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EL carnet de investigadora </a:t>
            </a:r>
          </a:p>
          <a:p>
            <a:pPr algn="ctr"/>
            <a:r>
              <a:rPr lang="es-E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e investigador en prácticas</a:t>
            </a:r>
            <a:endParaRPr lang="es-ES" sz="3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270233" y="2478504"/>
            <a:ext cx="3987692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68" y="2692606"/>
            <a:ext cx="1479910" cy="223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9 Conector recto"/>
          <p:cNvCxnSpPr/>
          <p:nvPr/>
        </p:nvCxnSpPr>
        <p:spPr>
          <a:xfrm>
            <a:off x="3797978" y="4064602"/>
            <a:ext cx="21270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5 CuadroTexto"/>
          <p:cNvSpPr txBox="1"/>
          <p:nvPr/>
        </p:nvSpPr>
        <p:spPr>
          <a:xfrm>
            <a:off x="3682254" y="4528283"/>
            <a:ext cx="212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entaur" panose="02030504050205020304" pitchFamily="18" charset="0"/>
              </a:rPr>
              <a:t>Científico en prácticas</a:t>
            </a:r>
          </a:p>
        </p:txBody>
      </p:sp>
      <p:sp>
        <p:nvSpPr>
          <p:cNvPr id="10" name="26 Rectángulo redondeado"/>
          <p:cNvSpPr/>
          <p:nvPr/>
        </p:nvSpPr>
        <p:spPr>
          <a:xfrm>
            <a:off x="6390863" y="2469679"/>
            <a:ext cx="3987692" cy="266429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28 Conector recto"/>
          <p:cNvCxnSpPr/>
          <p:nvPr/>
        </p:nvCxnSpPr>
        <p:spPr>
          <a:xfrm>
            <a:off x="7968903" y="4055777"/>
            <a:ext cx="21270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9 CuadroTexto"/>
          <p:cNvSpPr txBox="1"/>
          <p:nvPr/>
        </p:nvSpPr>
        <p:spPr>
          <a:xfrm>
            <a:off x="7853179" y="4519458"/>
            <a:ext cx="212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entaur" panose="02030504050205020304" pitchFamily="18" charset="0"/>
              </a:rPr>
              <a:t>Científica en prácticas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23" y="2823853"/>
            <a:ext cx="1318839" cy="197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5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Maria Sibylla Mer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404" y="0"/>
            <a:ext cx="3467595" cy="34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1851" y="7680328"/>
            <a:ext cx="4718800" cy="2074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pt-BR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4499" y="3316146"/>
            <a:ext cx="10515600" cy="2887883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Dibujó muy bien a muchos </a:t>
            </a:r>
            <a:r>
              <a:rPr lang="es-ES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insectos y mariposas</a:t>
            </a:r>
          </a:p>
          <a:p>
            <a:endParaRPr lang="es-E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s-ES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Metamorfosis 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de las mariposas</a:t>
            </a:r>
          </a:p>
          <a:p>
            <a:endParaRPr lang="es-E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También fue </a:t>
            </a:r>
            <a:r>
              <a:rPr lang="es-ES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exploradora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y descubrió insectos nunca antes vistos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54162" y="533468"/>
            <a:ext cx="679224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dirty="0">
                <a:latin typeface="MV Boli" panose="02000500030200090000" pitchFamily="2" charset="0"/>
                <a:cs typeface="MV Boli" panose="02000500030200090000" pitchFamily="2" charset="0"/>
              </a:rPr>
              <a:t>Maria </a:t>
            </a:r>
            <a:r>
              <a:rPr lang="pt-BR" sz="4400" dirty="0" err="1">
                <a:latin typeface="MV Boli" panose="02000500030200090000" pitchFamily="2" charset="0"/>
                <a:cs typeface="MV Boli" panose="02000500030200090000" pitchFamily="2" charset="0"/>
              </a:rPr>
              <a:t>Sybillla</a:t>
            </a:r>
            <a:r>
              <a:rPr lang="pt-BR" sz="4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t-BR" sz="44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Merian</a:t>
            </a:r>
            <a:endParaRPr lang="pt-BR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pt-BR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Entomóloga e ilustradora</a:t>
            </a:r>
          </a:p>
        </p:txBody>
      </p:sp>
    </p:spTree>
    <p:extLst>
      <p:ext uri="{BB962C8B-B14F-4D97-AF65-F5344CB8AC3E}">
        <p14:creationId xmlns:p14="http://schemas.microsoft.com/office/powerpoint/2010/main" val="18689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80" y="2789779"/>
            <a:ext cx="7403684" cy="34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61356" y="594024"/>
            <a:ext cx="112181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Mucha </a:t>
            </a:r>
            <a: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  <a:t>gente </a:t>
            </a:r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recuerda a </a:t>
            </a:r>
            <a:r>
              <a:rPr lang="es-ES" sz="44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Maria</a:t>
            </a:r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 en su país</a:t>
            </a:r>
          </a:p>
          <a:p>
            <a:pPr algn="ctr"/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(Alemania)</a:t>
            </a:r>
            <a:endParaRPr lang="pt-BR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de &quot;miguel servet&quot; color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078177" y="54854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Isaac Peral</a:t>
            </a:r>
          </a:p>
          <a:p>
            <a:pPr algn="ctr"/>
            <a: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Ingeniero, inventor</a:t>
            </a:r>
            <a:endParaRPr lang="es-ES" sz="44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84499" y="3316146"/>
            <a:ext cx="10515600" cy="2887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Fue militar e </a:t>
            </a:r>
            <a:r>
              <a:rPr lang="es-ES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ingeniero naval</a:t>
            </a:r>
            <a:endParaRPr lang="es-E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Inventó el primer </a:t>
            </a:r>
            <a:r>
              <a:rPr lang="es-ES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submarino </a:t>
            </a: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del mundo</a:t>
            </a:r>
          </a:p>
        </p:txBody>
      </p:sp>
      <p:pic>
        <p:nvPicPr>
          <p:cNvPr id="1026" name="Picture 2" descr="https://upload.wikimedia.org/wikipedia/commons/thumb/1/13/Isaac_Peral_buena.jpg/220px-Isaac_Peral_bue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66" y="160338"/>
            <a:ext cx="2095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94407" y="594024"/>
            <a:ext cx="109520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Mucha </a:t>
            </a:r>
            <a: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  <a:t>gente </a:t>
            </a:r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recuerda a Isaac en su país</a:t>
            </a:r>
          </a:p>
          <a:p>
            <a:pPr algn="ctr"/>
            <a:r>
              <a:rPr lang="es-E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(España)</a:t>
            </a:r>
            <a:endParaRPr lang="pt-BR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Analfabetismo cultural y cientÃ­fico: destruyendo una villa romana para construir un parking | Escepticismo y pensamiento crÃ­tico | Scoop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53" y="2398209"/>
            <a:ext cx="5881543" cy="355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Mary 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68" y="337751"/>
            <a:ext cx="3309846" cy="18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685365" y="531977"/>
            <a:ext cx="352853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Mary </a:t>
            </a:r>
            <a:r>
              <a:rPr lang="pt-BR" sz="44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Anning</a:t>
            </a:r>
            <a:endParaRPr lang="pt-BR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pt-BR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Paleontóloga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84499" y="3316146"/>
            <a:ext cx="10515600" cy="2887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71340" y="2818614"/>
            <a:ext cx="110576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Recogía </a:t>
            </a:r>
            <a:r>
              <a:rPr lang="es-ES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conchas y fósiles </a:t>
            </a:r>
            <a:r>
              <a:rPr lang="es-E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para venderlos</a:t>
            </a:r>
          </a:p>
          <a:p>
            <a:endParaRPr lang="es-E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A las 12 años descubrió dinosaurios que nadie había visto antes </a:t>
            </a:r>
            <a:r>
              <a:rPr lang="es-ES" sz="2800" dirty="0" err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ictosaurio</a:t>
            </a:r>
            <a:r>
              <a:rPr lang="es-E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s-ES" sz="2800" dirty="0" err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plesiosaurio</a:t>
            </a:r>
            <a:endParaRPr lang="es-ES" sz="2800" dirty="0" smtClean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s-ES" sz="2800" dirty="0" smtClean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Descubrió que una piedras especiales llamadas </a:t>
            </a:r>
            <a:r>
              <a:rPr lang="es-ES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coprolitos </a:t>
            </a:r>
            <a:r>
              <a:rPr lang="es-E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eran las cacas de los dinosaurios</a:t>
            </a:r>
            <a:endParaRPr lang="es-E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216</Words>
  <Application>Microsoft Office PowerPoint</Application>
  <PresentationFormat>Panorámica</PresentationFormat>
  <Paragraphs>81</Paragraphs>
  <Slides>16</Slides>
  <Notes>16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Centaur</vt:lpstr>
      <vt:lpstr>MV Boli</vt:lpstr>
      <vt:lpstr>Tema de Office</vt:lpstr>
      <vt:lpstr>Presentación de PowerPoint</vt:lpstr>
      <vt:lpstr>¿Cuantas cosas hacen las científicas!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Sybillla Merian   entomóloga e ilustradora</dc:title>
  <dc:creator>Tefi</dc:creator>
  <cp:lastModifiedBy>Tefi</cp:lastModifiedBy>
  <cp:revision>60</cp:revision>
  <cp:lastPrinted>2019-02-08T08:17:09Z</cp:lastPrinted>
  <dcterms:created xsi:type="dcterms:W3CDTF">2019-01-31T09:31:54Z</dcterms:created>
  <dcterms:modified xsi:type="dcterms:W3CDTF">2019-02-21T08:42:21Z</dcterms:modified>
</cp:coreProperties>
</file>